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C6F0"/>
    <a:srgbClr val="B8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0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851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34302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79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4793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6446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9333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37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798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541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034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8499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F8887D-F245-49ED-8A61-E1F0871C016B}" type="datetimeFigureOut">
              <a:rPr lang="es-AR" smtClean="0"/>
              <a:t>14/6/2024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7AFB1-4A8E-4EE9-913E-D579F03696B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016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B8C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0" y="159335"/>
            <a:ext cx="5050500" cy="653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5186680" y="1574800"/>
            <a:ext cx="38862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spc="28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Floods: Implementation of integrated methodologies combining medium-resolution optical sensors and SAR imagery for the generation of flood risk models and maps. </a:t>
            </a:r>
            <a:endParaRPr lang="en-US" sz="1600" spc="28" dirty="0" smtClean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  <a:p>
            <a:pPr algn="just"/>
            <a:endParaRPr lang="en-US" sz="1600" spc="28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  <a:p>
            <a:pPr algn="just"/>
            <a:r>
              <a:rPr lang="en-US" sz="1600" spc="28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Assessment of flood risk using a synergistic approach with Sentinel 1, Sentinel 2, and Landsat 5 and 8 data: a case study in an endorheic basin in the Pampas region, Argentina.</a:t>
            </a:r>
            <a:endParaRPr lang="es-AR" sz="1600" dirty="0"/>
          </a:p>
        </p:txBody>
      </p:sp>
      <p:sp>
        <p:nvSpPr>
          <p:cNvPr id="7" name="Rectángulo 6"/>
          <p:cNvSpPr/>
          <p:nvPr/>
        </p:nvSpPr>
        <p:spPr>
          <a:xfrm>
            <a:off x="5186680" y="159335"/>
            <a:ext cx="3957320" cy="79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940"/>
              </a:lnSpc>
              <a:spcBef>
                <a:spcPct val="0"/>
              </a:spcBef>
            </a:pPr>
            <a:r>
              <a:rPr lang="en-US" spc="2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xboroughCF" panose="020B0604020202020204" charset="0"/>
              </a:rPr>
              <a:t>Environment Hazards, vulnerability and Risk</a:t>
            </a:r>
            <a:endParaRPr lang="en-US" spc="2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xboroughC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0" y="86360"/>
            <a:ext cx="4186656" cy="6685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ángulo 6"/>
          <p:cNvSpPr/>
          <p:nvPr/>
        </p:nvSpPr>
        <p:spPr>
          <a:xfrm>
            <a:off x="4897120" y="1217136"/>
            <a:ext cx="41452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oor Richard" panose="02080502050505020702" pitchFamily="18" charset="0"/>
              </a:rPr>
              <a:t>D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rought: Implementation of Integrated Methodologies Combining Medium-Resolution Optical Indices, Specifically the TDVI, for Generating Water Stress Models and Drought Risk Maps.</a:t>
            </a:r>
          </a:p>
          <a:p>
            <a:pPr algn="just"/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Poppins Light" panose="020B0604020202020204" charset="0"/>
              <a:cs typeface="Poppins Light" panose="020B0604020202020204" charset="0"/>
            </a:endParaRPr>
          </a:p>
          <a:p>
            <a:pPr algn="just"/>
            <a:r>
              <a:rPr lang="en-US" sz="1600" spc="28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 panose="020B0604020202020204" charset="0"/>
                <a:cs typeface="Poppins Light" panose="020B0604020202020204" charset="0"/>
              </a:rPr>
              <a:t>The Temperature Vegetation Dryness Index (TVDI) shows surface moisture trends by combining EVI and LST data from Landsat 8.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ángulo 7"/>
          <p:cNvSpPr/>
          <p:nvPr/>
        </p:nvSpPr>
        <p:spPr>
          <a:xfrm>
            <a:off x="4663440" y="86360"/>
            <a:ext cx="3957320" cy="795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940"/>
              </a:lnSpc>
              <a:spcBef>
                <a:spcPct val="0"/>
              </a:spcBef>
            </a:pPr>
            <a:r>
              <a:rPr lang="en-US" spc="2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xboroughCF" panose="020B0604020202020204" charset="0"/>
              </a:rPr>
              <a:t>Environment Hazards, vulnerability and Risk</a:t>
            </a:r>
            <a:endParaRPr lang="en-US" spc="2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xboroughCF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5" y="300580"/>
            <a:ext cx="4806763" cy="304206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5" y="3813789"/>
            <a:ext cx="4846320" cy="2728377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5858632" y="68465"/>
            <a:ext cx="2588016" cy="4238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pc="21" dirty="0">
                <a:solidFill>
                  <a:srgbClr val="535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xboroughCF" panose="020B0604020202020204" charset="0"/>
              </a:rPr>
              <a:t>Environmental models </a:t>
            </a:r>
            <a:endParaRPr lang="en-US" spc="21" dirty="0">
              <a:solidFill>
                <a:srgbClr val="111B1E"/>
              </a:solidFill>
              <a:latin typeface="RoxboroughCF" panose="020B060402020202020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91578" y="740354"/>
            <a:ext cx="3759382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2358"/>
              </a:lnSpc>
            </a:pPr>
            <a:r>
              <a:rPr lang="en-US" sz="1600" spc="29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Developing environmental models through the synergy of optical and SAR imagery for studying shallow lakes, wetlands, threats, vulnerabilities, and environmental risks in </a:t>
            </a:r>
            <a:r>
              <a:rPr lang="en-US" sz="1600" spc="29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Pampean</a:t>
            </a:r>
            <a:r>
              <a:rPr lang="en-US" sz="1600" spc="29" dirty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 environments</a:t>
            </a:r>
            <a:r>
              <a:rPr lang="en-US" sz="1600" spc="29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Poppins Light"/>
              </a:rPr>
              <a:t>.</a:t>
            </a:r>
          </a:p>
          <a:p>
            <a:pPr algn="just">
              <a:lnSpc>
                <a:spcPts val="2358"/>
              </a:lnSpc>
            </a:pPr>
            <a:endParaRPr lang="en-US" sz="1600" spc="29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  <a:p>
            <a:pPr algn="just">
              <a:lnSpc>
                <a:spcPts val="2358"/>
              </a:lnSpc>
            </a:pPr>
            <a:r>
              <a:rPr lang="en-US" sz="1600" spc="28" dirty="0" smtClean="0">
                <a:solidFill>
                  <a:srgbClr val="535D6B"/>
                </a:solidFill>
                <a:latin typeface="Poppins Light"/>
              </a:rPr>
              <a:t>A 3D environmental description model of Laguna </a:t>
            </a:r>
            <a:r>
              <a:rPr lang="en-US" sz="1600" spc="28" dirty="0" err="1" smtClean="0">
                <a:solidFill>
                  <a:srgbClr val="535D6B"/>
                </a:solidFill>
                <a:latin typeface="Poppins Light"/>
              </a:rPr>
              <a:t>Alsina</a:t>
            </a:r>
            <a:r>
              <a:rPr lang="en-US" sz="1600" spc="28" dirty="0" smtClean="0">
                <a:solidFill>
                  <a:srgbClr val="535D6B"/>
                </a:solidFill>
                <a:latin typeface="Poppins Light"/>
              </a:rPr>
              <a:t> was created using the Qgis2threejs plugin. This model integrates the ALOS PALSAR DEM, PCA time series from Sentinel 1 C, and water indices for the detection and identification of wetlands and hydraulic connectivity in a </a:t>
            </a:r>
            <a:r>
              <a:rPr lang="en-US" sz="1600" spc="28" dirty="0" err="1" smtClean="0">
                <a:solidFill>
                  <a:srgbClr val="535D6B"/>
                </a:solidFill>
                <a:latin typeface="Poppins Light"/>
              </a:rPr>
              <a:t>peri</a:t>
            </a:r>
            <a:r>
              <a:rPr lang="en-US" sz="1600" spc="28" dirty="0" smtClean="0">
                <a:solidFill>
                  <a:srgbClr val="535D6B"/>
                </a:solidFill>
                <a:latin typeface="Poppins Light"/>
              </a:rPr>
              <a:t>-lagoon environment</a:t>
            </a:r>
          </a:p>
          <a:p>
            <a:pPr algn="just">
              <a:lnSpc>
                <a:spcPts val="2358"/>
              </a:lnSpc>
            </a:pPr>
            <a:endParaRPr lang="en-US" sz="1600" spc="29" dirty="0">
              <a:solidFill>
                <a:schemeClr val="tx1">
                  <a:lumMod val="65000"/>
                  <a:lumOff val="35000"/>
                </a:schemeClr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032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74" y="294422"/>
            <a:ext cx="5169247" cy="399309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4577620"/>
            <a:ext cx="3069054" cy="172634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254" y="4577620"/>
            <a:ext cx="967208" cy="171948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415280" y="294422"/>
            <a:ext cx="3637280" cy="836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940"/>
              </a:lnSpc>
              <a:spcBef>
                <a:spcPct val="0"/>
              </a:spcBef>
            </a:pPr>
            <a:r>
              <a:rPr lang="en-US" spc="21" dirty="0" smtClean="0">
                <a:solidFill>
                  <a:srgbClr val="535D6B"/>
                </a:solidFill>
                <a:latin typeface="RoxboroughCF" panose="020B0604020202020204" charset="0"/>
              </a:rPr>
              <a:t>Field Spectroradiometry and crop maps</a:t>
            </a:r>
            <a:endParaRPr lang="en-US" spc="21" dirty="0">
              <a:solidFill>
                <a:srgbClr val="535D6B"/>
              </a:solidFill>
              <a:latin typeface="RoxboroughCF" panose="020B060402020202020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506720" y="1373872"/>
            <a:ext cx="3454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358"/>
              </a:lnSpc>
            </a:pPr>
            <a:r>
              <a:rPr lang="en-US" sz="1474" spc="29" dirty="0">
                <a:solidFill>
                  <a:srgbClr val="535D6B"/>
                </a:solidFill>
                <a:latin typeface="Poppins Light"/>
              </a:rPr>
              <a:t>Development of crop maps using geographic information and Segment Anything Model (SAM) methodologies, incorporating control points and spectroradiometry, in collaboration with studies from INTA Barrow</a:t>
            </a:r>
            <a:endParaRPr lang="en-US" sz="1474" spc="29" dirty="0">
              <a:solidFill>
                <a:srgbClr val="535D6B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546879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231</Words>
  <Application>Microsoft Office PowerPoint</Application>
  <PresentationFormat>Presentación en pantalla (4:3)</PresentationFormat>
  <Paragraphs>15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Poor Richard</vt:lpstr>
      <vt:lpstr>Poppins Light</vt:lpstr>
      <vt:lpstr>RoxboroughCF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Nicolas Vidal Quini</dc:creator>
  <cp:lastModifiedBy>Nicolas Vidal Quini</cp:lastModifiedBy>
  <cp:revision>5</cp:revision>
  <dcterms:created xsi:type="dcterms:W3CDTF">2024-06-14T06:09:23Z</dcterms:created>
  <dcterms:modified xsi:type="dcterms:W3CDTF">2024-06-14T07:59:48Z</dcterms:modified>
</cp:coreProperties>
</file>